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487" r:id="rId2"/>
    <p:sldId id="24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522"/>
    <a:srgbClr val="EFCA39"/>
    <a:srgbClr val="00682F"/>
    <a:srgbClr val="F8E51D"/>
    <a:srgbClr val="FDF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B3A3C-02DA-40CD-B4B1-0D180061831B}" v="1" dt="2025-11-09T06:33:0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83208" autoAdjust="0"/>
  </p:normalViewPr>
  <p:slideViewPr>
    <p:cSldViewPr snapToGrid="0">
      <p:cViewPr varScale="1">
        <p:scale>
          <a:sx n="64" d="100"/>
          <a:sy n="64" d="100"/>
        </p:scale>
        <p:origin x="126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onda Shay" userId="305ef4be9de8c168" providerId="LiveId" clId="{38238193-2F4D-48CB-826F-6F0E398C84D0}"/>
    <pc:docChg chg="undo custSel addSld delSld modSld delMainMaster">
      <pc:chgData name="Sheronda Shay" userId="305ef4be9de8c168" providerId="LiveId" clId="{38238193-2F4D-48CB-826F-6F0E398C84D0}" dt="2025-11-11T15:19:31.833" v="34" actId="20577"/>
      <pc:docMkLst>
        <pc:docMk/>
      </pc:docMkLst>
      <pc:sldChg chg="delSp modSp mod">
        <pc:chgData name="Sheronda Shay" userId="305ef4be9de8c168" providerId="LiveId" clId="{38238193-2F4D-48CB-826F-6F0E398C84D0}" dt="2025-11-11T15:19:31.833" v="34" actId="20577"/>
        <pc:sldMkLst>
          <pc:docMk/>
          <pc:sldMk cId="3756541846" sldId="2487"/>
        </pc:sldMkLst>
        <pc:spChg chg="mod">
          <ac:chgData name="Sheronda Shay" userId="305ef4be9de8c168" providerId="LiveId" clId="{38238193-2F4D-48CB-826F-6F0E398C84D0}" dt="2025-11-11T15:19:31.833" v="34" actId="20577"/>
          <ac:spMkLst>
            <pc:docMk/>
            <pc:sldMk cId="3756541846" sldId="2487"/>
            <ac:spMk id="2" creationId="{4EBD4150-A2EB-2B24-742F-7D14D6A7A01E}"/>
          </ac:spMkLst>
        </pc:spChg>
      </pc:sldChg>
      <pc:sldChg chg="add">
        <pc:chgData name="Sheronda Shay" userId="305ef4be9de8c168" providerId="LiveId" clId="{38238193-2F4D-48CB-826F-6F0E398C84D0}" dt="2025-11-09T06:34:42.008" v="30" actId="2890"/>
        <pc:sldMkLst>
          <pc:docMk/>
          <pc:sldMk cId="3021212362" sldId="2488"/>
        </pc:sldMkLst>
      </pc:sldChg>
      <pc:sldMasterChg chg="delSldLayout">
        <pc:chgData name="Sheronda Shay" userId="305ef4be9de8c168" providerId="LiveId" clId="{38238193-2F4D-48CB-826F-6F0E398C84D0}" dt="2025-11-08T20:37:56.141" v="0" actId="47"/>
        <pc:sldMasterMkLst>
          <pc:docMk/>
          <pc:sldMasterMk cId="1939601721" sldId="214748366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8676C1-CC9B-46FB-973F-62B456CB9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88DCA-25F3-42B1-A9D9-C0E38796B2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D57F-1A0B-45AC-9D61-624B1858F17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788CE-9B29-431C-B217-C675749F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2025 Sheronda “Shay” Ervin, MS, EA | All Rights Reserved | For educational purposes only. Not legal, financial, or tax advice. | Unauthorized copying or distribution is strictly prohibited.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8A50E-66B6-4E29-BDAE-74D778E2BB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3D88-5526-4208-AD86-A7E7CF2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0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A800-0F7F-47B5-A518-A65C3B450E99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2025 Sheronda “Shay” Ervin, MS, EA | All Rights Reserved | For educational purposes only. Not legal, financial, or tax advice. | Unauthorized copying or distribution is strictly prohibited.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55F38-4A05-40F8-97B1-744584F0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attendance </a:t>
            </a:r>
          </a:p>
          <a:p>
            <a:r>
              <a:rPr lang="en-US" dirty="0"/>
              <a:t>Saturday Schedule Option</a:t>
            </a:r>
          </a:p>
        </p:txBody>
      </p:sp>
    </p:spTree>
    <p:extLst>
      <p:ext uri="{BB962C8B-B14F-4D97-AF65-F5344CB8AC3E}">
        <p14:creationId xmlns:p14="http://schemas.microsoft.com/office/powerpoint/2010/main" val="247025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FEC4-C44C-9946-C6A5-2EADE4B50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F42DD-CF7A-4312-7BF7-2C744D525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55570-38E1-3518-1EF9-D3B4AAA32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attendance </a:t>
            </a:r>
          </a:p>
          <a:p>
            <a:r>
              <a:rPr lang="en-US" dirty="0"/>
              <a:t>Saturday Schedule Option</a:t>
            </a:r>
          </a:p>
        </p:txBody>
      </p:sp>
    </p:spTree>
    <p:extLst>
      <p:ext uri="{BB962C8B-B14F-4D97-AF65-F5344CB8AC3E}">
        <p14:creationId xmlns:p14="http://schemas.microsoft.com/office/powerpoint/2010/main" val="300134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C9E4156-D9BC-4D89-8216-BAF2601D76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607413"/>
              <a:gd name="connsiteY0" fmla="*/ 0 h 2714625"/>
              <a:gd name="connsiteX1" fmla="*/ 8607413 w 8607413"/>
              <a:gd name="connsiteY1" fmla="*/ 0 h 2714625"/>
              <a:gd name="connsiteX2" fmla="*/ 8607413 w 8607413"/>
              <a:gd name="connsiteY2" fmla="*/ 2714625 h 2714625"/>
              <a:gd name="connsiteX3" fmla="*/ 0 w 8607413"/>
              <a:gd name="connsiteY3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7413" h="2714625">
                <a:moveTo>
                  <a:pt x="0" y="0"/>
                </a:moveTo>
                <a:lnTo>
                  <a:pt x="8607413" y="0"/>
                </a:lnTo>
                <a:lnTo>
                  <a:pt x="8607413" y="2714625"/>
                </a:lnTo>
                <a:lnTo>
                  <a:pt x="0" y="271462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84C99-2D40-4872-D546-1C23E83EB7F5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095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7437E2-9A34-4778-8941-A9D47AD35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930852"/>
            <a:ext cx="12192000" cy="1927148"/>
          </a:xfrm>
          <a:custGeom>
            <a:avLst/>
            <a:gdLst>
              <a:gd name="connsiteX0" fmla="*/ 0 w 12192000"/>
              <a:gd name="connsiteY0" fmla="*/ 0 h 1927148"/>
              <a:gd name="connsiteX1" fmla="*/ 12192000 w 12192000"/>
              <a:gd name="connsiteY1" fmla="*/ 0 h 1927148"/>
              <a:gd name="connsiteX2" fmla="*/ 12192000 w 12192000"/>
              <a:gd name="connsiteY2" fmla="*/ 1927148 h 1927148"/>
              <a:gd name="connsiteX3" fmla="*/ 0 w 12192000"/>
              <a:gd name="connsiteY3" fmla="*/ 1927148 h 192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7148">
                <a:moveTo>
                  <a:pt x="0" y="0"/>
                </a:moveTo>
                <a:lnTo>
                  <a:pt x="12192000" y="0"/>
                </a:lnTo>
                <a:lnTo>
                  <a:pt x="12192000" y="1927148"/>
                </a:lnTo>
                <a:lnTo>
                  <a:pt x="0" y="1927148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4779D-09E2-BDB6-A7ED-535F721D4D60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54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1814EC-F7A4-4AD8-BEFA-206427A01F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692" y="1"/>
            <a:ext cx="2857500" cy="1905177"/>
          </a:xfrm>
          <a:custGeom>
            <a:avLst/>
            <a:gdLst>
              <a:gd name="connsiteX0" fmla="*/ 0 w 2857500"/>
              <a:gd name="connsiteY0" fmla="*/ 0 h 1905177"/>
              <a:gd name="connsiteX1" fmla="*/ 2857500 w 2857500"/>
              <a:gd name="connsiteY1" fmla="*/ 0 h 1905177"/>
              <a:gd name="connsiteX2" fmla="*/ 2857500 w 2857500"/>
              <a:gd name="connsiteY2" fmla="*/ 1905177 h 1905177"/>
              <a:gd name="connsiteX3" fmla="*/ 0 w 2857500"/>
              <a:gd name="connsiteY3" fmla="*/ 1905177 h 19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905177">
                <a:moveTo>
                  <a:pt x="0" y="0"/>
                </a:moveTo>
                <a:lnTo>
                  <a:pt x="2857500" y="0"/>
                </a:lnTo>
                <a:lnTo>
                  <a:pt x="2857500" y="1905177"/>
                </a:lnTo>
                <a:lnTo>
                  <a:pt x="0" y="190517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66A17C-7CE8-429E-9776-C0C6703867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014388"/>
            <a:ext cx="5524798" cy="3683542"/>
          </a:xfrm>
          <a:custGeom>
            <a:avLst/>
            <a:gdLst>
              <a:gd name="connsiteX0" fmla="*/ 0 w 5524798"/>
              <a:gd name="connsiteY0" fmla="*/ 0 h 3683542"/>
              <a:gd name="connsiteX1" fmla="*/ 5524798 w 5524798"/>
              <a:gd name="connsiteY1" fmla="*/ 0 h 3683542"/>
              <a:gd name="connsiteX2" fmla="*/ 5524798 w 5524798"/>
              <a:gd name="connsiteY2" fmla="*/ 3683542 h 3683542"/>
              <a:gd name="connsiteX3" fmla="*/ 0 w 5524798"/>
              <a:gd name="connsiteY3" fmla="*/ 3683542 h 3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798" h="3683542">
                <a:moveTo>
                  <a:pt x="0" y="0"/>
                </a:moveTo>
                <a:lnTo>
                  <a:pt x="5524798" y="0"/>
                </a:lnTo>
                <a:lnTo>
                  <a:pt x="5524798" y="3683542"/>
                </a:lnTo>
                <a:lnTo>
                  <a:pt x="0" y="3683542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042F1-B4DC-CB4A-78DD-6F09A22F95AA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774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1C753C-EEBC-4875-A672-5F325CC0CEEB}"/>
              </a:ext>
            </a:extLst>
          </p:cNvPr>
          <p:cNvSpPr/>
          <p:nvPr userDrawn="1"/>
        </p:nvSpPr>
        <p:spPr>
          <a:xfrm>
            <a:off x="6096000" y="549275"/>
            <a:ext cx="6096000" cy="57594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54E254-2B34-4538-B093-5AF8F7FE9B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6835" y="3241253"/>
            <a:ext cx="2263837" cy="2263837"/>
          </a:xfrm>
          <a:custGeom>
            <a:avLst/>
            <a:gdLst>
              <a:gd name="connsiteX0" fmla="*/ 0 w 2263837"/>
              <a:gd name="connsiteY0" fmla="*/ 0 h 2263837"/>
              <a:gd name="connsiteX1" fmla="*/ 2263837 w 2263837"/>
              <a:gd name="connsiteY1" fmla="*/ 0 h 2263837"/>
              <a:gd name="connsiteX2" fmla="*/ 2263837 w 2263837"/>
              <a:gd name="connsiteY2" fmla="*/ 2263837 h 2263837"/>
              <a:gd name="connsiteX3" fmla="*/ 0 w 2263837"/>
              <a:gd name="connsiteY3" fmla="*/ 2263837 h 22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37" h="2263837">
                <a:moveTo>
                  <a:pt x="0" y="0"/>
                </a:moveTo>
                <a:lnTo>
                  <a:pt x="2263837" y="0"/>
                </a:lnTo>
                <a:lnTo>
                  <a:pt x="2263837" y="2263837"/>
                </a:lnTo>
                <a:lnTo>
                  <a:pt x="0" y="226383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0189D23-49F6-46E7-ADB5-AB12BF37F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14182" y="1354456"/>
            <a:ext cx="2963636" cy="4149091"/>
          </a:xfrm>
          <a:custGeom>
            <a:avLst/>
            <a:gdLst>
              <a:gd name="connsiteX0" fmla="*/ 0 w 2963636"/>
              <a:gd name="connsiteY0" fmla="*/ 0 h 4149091"/>
              <a:gd name="connsiteX1" fmla="*/ 2963636 w 2963636"/>
              <a:gd name="connsiteY1" fmla="*/ 0 h 4149091"/>
              <a:gd name="connsiteX2" fmla="*/ 2963636 w 2963636"/>
              <a:gd name="connsiteY2" fmla="*/ 4149091 h 4149091"/>
              <a:gd name="connsiteX3" fmla="*/ 0 w 2963636"/>
              <a:gd name="connsiteY3" fmla="*/ 4149091 h 414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3636" h="4149091">
                <a:moveTo>
                  <a:pt x="0" y="0"/>
                </a:moveTo>
                <a:lnTo>
                  <a:pt x="2963636" y="0"/>
                </a:lnTo>
                <a:lnTo>
                  <a:pt x="2963636" y="4149091"/>
                </a:lnTo>
                <a:lnTo>
                  <a:pt x="0" y="4149091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62778-B111-481B-902F-0F158BBA2F2B}"/>
              </a:ext>
            </a:extLst>
          </p:cNvPr>
          <p:cNvSpPr txBox="1"/>
          <p:nvPr userDrawn="1"/>
        </p:nvSpPr>
        <p:spPr>
          <a:xfrm>
            <a:off x="10938345" y="159334"/>
            <a:ext cx="55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i="0" smtClean="0">
                <a:solidFill>
                  <a:schemeClr val="accent1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pPr algn="r"/>
              <a:t>‹#›</a:t>
            </a:fld>
            <a:endParaRPr lang="id-ID" sz="1600" b="0" i="0" dirty="0">
              <a:solidFill>
                <a:schemeClr val="accent1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03444-323E-693D-BF56-EA9DB05D9230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390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631B79-4C01-4C28-A739-083289B5EC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17111" y="2695868"/>
            <a:ext cx="1907726" cy="1803927"/>
          </a:xfrm>
          <a:custGeom>
            <a:avLst/>
            <a:gdLst>
              <a:gd name="connsiteX0" fmla="*/ 0 w 1907726"/>
              <a:gd name="connsiteY0" fmla="*/ 0 h 1803927"/>
              <a:gd name="connsiteX1" fmla="*/ 1907726 w 1907726"/>
              <a:gd name="connsiteY1" fmla="*/ 0 h 1803927"/>
              <a:gd name="connsiteX2" fmla="*/ 1907726 w 1907726"/>
              <a:gd name="connsiteY2" fmla="*/ 856720 h 1803927"/>
              <a:gd name="connsiteX3" fmla="*/ 1613757 w 1907726"/>
              <a:gd name="connsiteY3" fmla="*/ 1803927 h 1803927"/>
              <a:gd name="connsiteX4" fmla="*/ 0 w 1907726"/>
              <a:gd name="connsiteY4" fmla="*/ 1803927 h 180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26" h="1803927">
                <a:moveTo>
                  <a:pt x="0" y="0"/>
                </a:moveTo>
                <a:lnTo>
                  <a:pt x="1907726" y="0"/>
                </a:lnTo>
                <a:lnTo>
                  <a:pt x="1907726" y="856720"/>
                </a:lnTo>
                <a:lnTo>
                  <a:pt x="1613757" y="1803927"/>
                </a:lnTo>
                <a:lnTo>
                  <a:pt x="0" y="180392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1EB0FF-3EE7-4E3C-973C-D3CBB4349D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5874" y="2695868"/>
            <a:ext cx="1907726" cy="1803927"/>
          </a:xfrm>
          <a:custGeom>
            <a:avLst/>
            <a:gdLst>
              <a:gd name="connsiteX0" fmla="*/ 0 w 1907726"/>
              <a:gd name="connsiteY0" fmla="*/ 0 h 1803927"/>
              <a:gd name="connsiteX1" fmla="*/ 1907726 w 1907726"/>
              <a:gd name="connsiteY1" fmla="*/ 0 h 1803927"/>
              <a:gd name="connsiteX2" fmla="*/ 1907726 w 1907726"/>
              <a:gd name="connsiteY2" fmla="*/ 1803927 h 1803927"/>
              <a:gd name="connsiteX3" fmla="*/ 0 w 1907726"/>
              <a:gd name="connsiteY3" fmla="*/ 1803927 h 180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7726" h="1803927">
                <a:moveTo>
                  <a:pt x="0" y="0"/>
                </a:moveTo>
                <a:lnTo>
                  <a:pt x="1907726" y="0"/>
                </a:lnTo>
                <a:lnTo>
                  <a:pt x="1907726" y="1803927"/>
                </a:lnTo>
                <a:lnTo>
                  <a:pt x="0" y="180392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074F16-AD5A-445A-B44E-707815CCD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4639" y="2695868"/>
            <a:ext cx="1907726" cy="1803927"/>
          </a:xfrm>
          <a:custGeom>
            <a:avLst/>
            <a:gdLst>
              <a:gd name="connsiteX0" fmla="*/ 0 w 1907726"/>
              <a:gd name="connsiteY0" fmla="*/ 0 h 1803927"/>
              <a:gd name="connsiteX1" fmla="*/ 1907726 w 1907726"/>
              <a:gd name="connsiteY1" fmla="*/ 0 h 1803927"/>
              <a:gd name="connsiteX2" fmla="*/ 1907726 w 1907726"/>
              <a:gd name="connsiteY2" fmla="*/ 1803927 h 1803927"/>
              <a:gd name="connsiteX3" fmla="*/ 0 w 1907726"/>
              <a:gd name="connsiteY3" fmla="*/ 1803927 h 180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7726" h="1803927">
                <a:moveTo>
                  <a:pt x="0" y="0"/>
                </a:moveTo>
                <a:lnTo>
                  <a:pt x="1907726" y="0"/>
                </a:lnTo>
                <a:lnTo>
                  <a:pt x="1907726" y="1803927"/>
                </a:lnTo>
                <a:lnTo>
                  <a:pt x="0" y="180392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DAFB3F-BCA6-497B-82A7-A0D64BA69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3404" y="2695868"/>
            <a:ext cx="1907726" cy="1803927"/>
          </a:xfrm>
          <a:custGeom>
            <a:avLst/>
            <a:gdLst>
              <a:gd name="connsiteX0" fmla="*/ 293969 w 1907726"/>
              <a:gd name="connsiteY0" fmla="*/ 0 h 1803927"/>
              <a:gd name="connsiteX1" fmla="*/ 1907726 w 1907726"/>
              <a:gd name="connsiteY1" fmla="*/ 0 h 1803927"/>
              <a:gd name="connsiteX2" fmla="*/ 1907726 w 1907726"/>
              <a:gd name="connsiteY2" fmla="*/ 1803927 h 1803927"/>
              <a:gd name="connsiteX3" fmla="*/ 0 w 1907726"/>
              <a:gd name="connsiteY3" fmla="*/ 1803927 h 1803927"/>
              <a:gd name="connsiteX4" fmla="*/ 0 w 1907726"/>
              <a:gd name="connsiteY4" fmla="*/ 947207 h 180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26" h="1803927">
                <a:moveTo>
                  <a:pt x="293969" y="0"/>
                </a:moveTo>
                <a:lnTo>
                  <a:pt x="1907726" y="0"/>
                </a:lnTo>
                <a:lnTo>
                  <a:pt x="1907726" y="1803927"/>
                </a:lnTo>
                <a:lnTo>
                  <a:pt x="0" y="1803927"/>
                </a:lnTo>
                <a:lnTo>
                  <a:pt x="0" y="94720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533FE5-E788-4F88-8087-77A5340B13EC}"/>
              </a:ext>
            </a:extLst>
          </p:cNvPr>
          <p:cNvSpPr/>
          <p:nvPr/>
        </p:nvSpPr>
        <p:spPr>
          <a:xfrm flipH="1">
            <a:off x="11405669" y="4324350"/>
            <a:ext cx="786328" cy="2533650"/>
          </a:xfrm>
          <a:custGeom>
            <a:avLst/>
            <a:gdLst>
              <a:gd name="connsiteX0" fmla="*/ 0 w 2102493"/>
              <a:gd name="connsiteY0" fmla="*/ 6774504 h 6774504"/>
              <a:gd name="connsiteX1" fmla="*/ 2102493 w 2102493"/>
              <a:gd name="connsiteY1" fmla="*/ 6774504 h 6774504"/>
              <a:gd name="connsiteX2" fmla="*/ 0 w 2102493"/>
              <a:gd name="connsiteY2" fmla="*/ 0 h 677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493" h="6774504">
                <a:moveTo>
                  <a:pt x="0" y="6774504"/>
                </a:moveTo>
                <a:lnTo>
                  <a:pt x="2102493" y="677450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chemeClr val="accent3"/>
              </a:gs>
              <a:gs pos="77000">
                <a:schemeClr val="accent1"/>
              </a:gs>
              <a:gs pos="94000">
                <a:schemeClr val="accent3"/>
              </a:gs>
              <a:gs pos="45000">
                <a:schemeClr val="accent3"/>
              </a:gs>
              <a:gs pos="20000">
                <a:schemeClr val="accent1"/>
              </a:gs>
              <a:gs pos="8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C997C5-829B-44CC-8407-8A4CF5AAED1A}"/>
              </a:ext>
            </a:extLst>
          </p:cNvPr>
          <p:cNvSpPr/>
          <p:nvPr userDrawn="1"/>
        </p:nvSpPr>
        <p:spPr>
          <a:xfrm rot="10800000" flipH="1">
            <a:off x="0" y="0"/>
            <a:ext cx="786328" cy="2533650"/>
          </a:xfrm>
          <a:custGeom>
            <a:avLst/>
            <a:gdLst>
              <a:gd name="connsiteX0" fmla="*/ 0 w 2102493"/>
              <a:gd name="connsiteY0" fmla="*/ 6774504 h 6774504"/>
              <a:gd name="connsiteX1" fmla="*/ 2102493 w 2102493"/>
              <a:gd name="connsiteY1" fmla="*/ 6774504 h 6774504"/>
              <a:gd name="connsiteX2" fmla="*/ 0 w 2102493"/>
              <a:gd name="connsiteY2" fmla="*/ 0 h 677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493" h="6774504">
                <a:moveTo>
                  <a:pt x="0" y="6774504"/>
                </a:moveTo>
                <a:lnTo>
                  <a:pt x="2102493" y="677450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chemeClr val="accent3"/>
              </a:gs>
              <a:gs pos="77000">
                <a:schemeClr val="accent1"/>
              </a:gs>
              <a:gs pos="94000">
                <a:schemeClr val="accent3"/>
              </a:gs>
              <a:gs pos="45000">
                <a:schemeClr val="accent3"/>
              </a:gs>
              <a:gs pos="20000">
                <a:schemeClr val="accent1"/>
              </a:gs>
              <a:gs pos="8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2B590-AF59-9DD9-A4EA-C197625609CE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8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8C3005-6381-4931-96CC-71FB40F6E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325" y="871640"/>
            <a:ext cx="5114720" cy="5114720"/>
          </a:xfrm>
          <a:custGeom>
            <a:avLst/>
            <a:gdLst>
              <a:gd name="connsiteX0" fmla="*/ 0 w 5114720"/>
              <a:gd name="connsiteY0" fmla="*/ 0 h 5114720"/>
              <a:gd name="connsiteX1" fmla="*/ 5114720 w 5114720"/>
              <a:gd name="connsiteY1" fmla="*/ 0 h 5114720"/>
              <a:gd name="connsiteX2" fmla="*/ 5114720 w 5114720"/>
              <a:gd name="connsiteY2" fmla="*/ 5114720 h 5114720"/>
              <a:gd name="connsiteX3" fmla="*/ 0 w 5114720"/>
              <a:gd name="connsiteY3" fmla="*/ 5114720 h 511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4720" h="5114720">
                <a:moveTo>
                  <a:pt x="0" y="0"/>
                </a:moveTo>
                <a:lnTo>
                  <a:pt x="5114720" y="0"/>
                </a:lnTo>
                <a:lnTo>
                  <a:pt x="5114720" y="5114720"/>
                </a:lnTo>
                <a:lnTo>
                  <a:pt x="0" y="511472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59622-1057-DA48-B6DF-5EC753DD6F3E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309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8C3005-6381-4931-96CC-71FB40F6E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525" y="871640"/>
            <a:ext cx="2936875" cy="5986360"/>
          </a:xfrm>
          <a:custGeom>
            <a:avLst/>
            <a:gdLst>
              <a:gd name="connsiteX0" fmla="*/ 0 w 5114720"/>
              <a:gd name="connsiteY0" fmla="*/ 0 h 5114720"/>
              <a:gd name="connsiteX1" fmla="*/ 5114720 w 5114720"/>
              <a:gd name="connsiteY1" fmla="*/ 0 h 5114720"/>
              <a:gd name="connsiteX2" fmla="*/ 5114720 w 5114720"/>
              <a:gd name="connsiteY2" fmla="*/ 5114720 h 5114720"/>
              <a:gd name="connsiteX3" fmla="*/ 0 w 5114720"/>
              <a:gd name="connsiteY3" fmla="*/ 5114720 h 511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4720" h="5114720">
                <a:moveTo>
                  <a:pt x="0" y="0"/>
                </a:moveTo>
                <a:lnTo>
                  <a:pt x="5114720" y="0"/>
                </a:lnTo>
                <a:lnTo>
                  <a:pt x="5114720" y="5114720"/>
                </a:lnTo>
                <a:lnTo>
                  <a:pt x="0" y="511472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29724-26EB-4628-B839-417C7EAF9050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828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F1D1A8-30BB-4024-8ECE-BDDFF1F48B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71528" y="873125"/>
            <a:ext cx="2178221" cy="5111750"/>
          </a:xfrm>
          <a:custGeom>
            <a:avLst/>
            <a:gdLst>
              <a:gd name="connsiteX0" fmla="*/ 0 w 2178221"/>
              <a:gd name="connsiteY0" fmla="*/ 0 h 3021945"/>
              <a:gd name="connsiteX1" fmla="*/ 2178221 w 2178221"/>
              <a:gd name="connsiteY1" fmla="*/ 0 h 3021945"/>
              <a:gd name="connsiteX2" fmla="*/ 2178221 w 2178221"/>
              <a:gd name="connsiteY2" fmla="*/ 3021945 h 3021945"/>
              <a:gd name="connsiteX3" fmla="*/ 0 w 2178221"/>
              <a:gd name="connsiteY3" fmla="*/ 3021945 h 30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8221" h="3021945">
                <a:moveTo>
                  <a:pt x="0" y="0"/>
                </a:moveTo>
                <a:lnTo>
                  <a:pt x="2178221" y="0"/>
                </a:lnTo>
                <a:lnTo>
                  <a:pt x="2178221" y="3021945"/>
                </a:lnTo>
                <a:lnTo>
                  <a:pt x="0" y="302194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37697C-4D32-4064-92D3-0A84E65957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47729" y="2057173"/>
            <a:ext cx="2178221" cy="3021945"/>
          </a:xfrm>
          <a:custGeom>
            <a:avLst/>
            <a:gdLst>
              <a:gd name="connsiteX0" fmla="*/ 0 w 2178221"/>
              <a:gd name="connsiteY0" fmla="*/ 0 h 3021945"/>
              <a:gd name="connsiteX1" fmla="*/ 2178221 w 2178221"/>
              <a:gd name="connsiteY1" fmla="*/ 0 h 3021945"/>
              <a:gd name="connsiteX2" fmla="*/ 2178221 w 2178221"/>
              <a:gd name="connsiteY2" fmla="*/ 3021945 h 3021945"/>
              <a:gd name="connsiteX3" fmla="*/ 0 w 2178221"/>
              <a:gd name="connsiteY3" fmla="*/ 3021945 h 30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8221" h="3021945">
                <a:moveTo>
                  <a:pt x="0" y="0"/>
                </a:moveTo>
                <a:lnTo>
                  <a:pt x="2178221" y="0"/>
                </a:lnTo>
                <a:lnTo>
                  <a:pt x="2178221" y="3021945"/>
                </a:lnTo>
                <a:lnTo>
                  <a:pt x="0" y="302194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424AC9-35CB-46F6-A6B5-4D04E9A5A6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325" y="2927211"/>
            <a:ext cx="2178221" cy="3057664"/>
          </a:xfrm>
          <a:custGeom>
            <a:avLst/>
            <a:gdLst>
              <a:gd name="connsiteX0" fmla="*/ 0 w 2178221"/>
              <a:gd name="connsiteY0" fmla="*/ 0 h 3021945"/>
              <a:gd name="connsiteX1" fmla="*/ 2178221 w 2178221"/>
              <a:gd name="connsiteY1" fmla="*/ 0 h 3021945"/>
              <a:gd name="connsiteX2" fmla="*/ 2178221 w 2178221"/>
              <a:gd name="connsiteY2" fmla="*/ 3021945 h 3021945"/>
              <a:gd name="connsiteX3" fmla="*/ 0 w 2178221"/>
              <a:gd name="connsiteY3" fmla="*/ 3021945 h 30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8221" h="3021945">
                <a:moveTo>
                  <a:pt x="0" y="0"/>
                </a:moveTo>
                <a:lnTo>
                  <a:pt x="2178221" y="0"/>
                </a:lnTo>
                <a:lnTo>
                  <a:pt x="2178221" y="3021945"/>
                </a:lnTo>
                <a:lnTo>
                  <a:pt x="0" y="302194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07A34-AF06-75A5-F851-4DD01B155650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049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A439EAF-05C3-450C-A8D5-BA9909C30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6096000" cy="6858001"/>
          </a:xfrm>
          <a:custGeom>
            <a:avLst/>
            <a:gdLst>
              <a:gd name="connsiteX0" fmla="*/ 3849091 w 6096000"/>
              <a:gd name="connsiteY0" fmla="*/ 0 h 6858001"/>
              <a:gd name="connsiteX1" fmla="*/ 6096000 w 6096000"/>
              <a:gd name="connsiteY1" fmla="*/ 0 h 6858001"/>
              <a:gd name="connsiteX2" fmla="*/ 4517049 w 6096000"/>
              <a:gd name="connsiteY2" fmla="*/ 6858001 h 6858001"/>
              <a:gd name="connsiteX3" fmla="*/ 3849091 w 6096000"/>
              <a:gd name="connsiteY3" fmla="*/ 6858001 h 6858001"/>
              <a:gd name="connsiteX4" fmla="*/ 0 w 6096000"/>
              <a:gd name="connsiteY4" fmla="*/ 6858001 h 6858001"/>
              <a:gd name="connsiteX5" fmla="*/ 0 w 6096000"/>
              <a:gd name="connsiteY5" fmla="*/ 1 h 6858001"/>
              <a:gd name="connsiteX6" fmla="*/ 3849091 w 6096000"/>
              <a:gd name="connsiteY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1">
                <a:moveTo>
                  <a:pt x="3849091" y="0"/>
                </a:moveTo>
                <a:lnTo>
                  <a:pt x="6096000" y="0"/>
                </a:lnTo>
                <a:lnTo>
                  <a:pt x="4517049" y="6858001"/>
                </a:lnTo>
                <a:lnTo>
                  <a:pt x="3849091" y="6858001"/>
                </a:lnTo>
                <a:lnTo>
                  <a:pt x="0" y="6858001"/>
                </a:lnTo>
                <a:lnTo>
                  <a:pt x="0" y="1"/>
                </a:lnTo>
                <a:lnTo>
                  <a:pt x="3849091" y="1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2EE15-F46C-1307-150C-5BFC150A663C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556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C44E69-B7FB-4FE5-9485-4CCB7FDA54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1530" y="1255036"/>
            <a:ext cx="2059409" cy="4324075"/>
          </a:xfrm>
          <a:custGeom>
            <a:avLst/>
            <a:gdLst>
              <a:gd name="connsiteX0" fmla="*/ 239324 w 2059409"/>
              <a:gd name="connsiteY0" fmla="*/ 33 h 4324075"/>
              <a:gd name="connsiteX1" fmla="*/ 548858 w 2059409"/>
              <a:gd name="connsiteY1" fmla="*/ 33 h 4324075"/>
              <a:gd name="connsiteX2" fmla="*/ 610903 w 2059409"/>
              <a:gd name="connsiteY2" fmla="*/ 50147 h 4324075"/>
              <a:gd name="connsiteX3" fmla="*/ 734990 w 2059409"/>
              <a:gd name="connsiteY3" fmla="*/ 169464 h 4324075"/>
              <a:gd name="connsiteX4" fmla="*/ 1338735 w 2059409"/>
              <a:gd name="connsiteY4" fmla="*/ 169463 h 4324075"/>
              <a:gd name="connsiteX5" fmla="*/ 1450894 w 2059409"/>
              <a:gd name="connsiteY5" fmla="*/ 66851 h 4324075"/>
              <a:gd name="connsiteX6" fmla="*/ 1498620 w 2059409"/>
              <a:gd name="connsiteY6" fmla="*/ 33 h 4324075"/>
              <a:gd name="connsiteX7" fmla="*/ 1820085 w 2059409"/>
              <a:gd name="connsiteY7" fmla="*/ 33 h 4324075"/>
              <a:gd name="connsiteX8" fmla="*/ 2059409 w 2059409"/>
              <a:gd name="connsiteY8" fmla="*/ 237657 h 4324075"/>
              <a:gd name="connsiteX9" fmla="*/ 2059409 w 2059409"/>
              <a:gd name="connsiteY9" fmla="*/ 4086452 h 4324075"/>
              <a:gd name="connsiteX10" fmla="*/ 1820085 w 2059409"/>
              <a:gd name="connsiteY10" fmla="*/ 4324075 h 4324075"/>
              <a:gd name="connsiteX11" fmla="*/ 239324 w 2059409"/>
              <a:gd name="connsiteY11" fmla="*/ 4324075 h 4324075"/>
              <a:gd name="connsiteX12" fmla="*/ 0 w 2059409"/>
              <a:gd name="connsiteY12" fmla="*/ 4086452 h 4324075"/>
              <a:gd name="connsiteX13" fmla="*/ 0 w 2059409"/>
              <a:gd name="connsiteY13" fmla="*/ 237657 h 4324075"/>
              <a:gd name="connsiteX14" fmla="*/ 239324 w 2059409"/>
              <a:gd name="connsiteY14" fmla="*/ 33 h 43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409" h="4324075">
                <a:moveTo>
                  <a:pt x="239324" y="33"/>
                </a:moveTo>
                <a:lnTo>
                  <a:pt x="548858" y="33"/>
                </a:lnTo>
                <a:cubicBezTo>
                  <a:pt x="610107" y="-763"/>
                  <a:pt x="614085" y="12760"/>
                  <a:pt x="610903" y="50147"/>
                </a:cubicBezTo>
                <a:cubicBezTo>
                  <a:pt x="614880" y="69237"/>
                  <a:pt x="590219" y="150373"/>
                  <a:pt x="734990" y="169464"/>
                </a:cubicBezTo>
                <a:lnTo>
                  <a:pt x="1338735" y="169463"/>
                </a:lnTo>
                <a:cubicBezTo>
                  <a:pt x="1400778" y="168668"/>
                  <a:pt x="1448510" y="120146"/>
                  <a:pt x="1450894" y="66851"/>
                </a:cubicBezTo>
                <a:cubicBezTo>
                  <a:pt x="1453280" y="23895"/>
                  <a:pt x="1438962" y="2420"/>
                  <a:pt x="1498620" y="33"/>
                </a:cubicBezTo>
                <a:lnTo>
                  <a:pt x="1820085" y="33"/>
                </a:lnTo>
                <a:cubicBezTo>
                  <a:pt x="1952260" y="33"/>
                  <a:pt x="2059409" y="106421"/>
                  <a:pt x="2059409" y="237657"/>
                </a:cubicBezTo>
                <a:lnTo>
                  <a:pt x="2059409" y="4086452"/>
                </a:lnTo>
                <a:cubicBezTo>
                  <a:pt x="2059409" y="4217687"/>
                  <a:pt x="1952260" y="4324075"/>
                  <a:pt x="1820085" y="4324075"/>
                </a:cubicBezTo>
                <a:lnTo>
                  <a:pt x="239324" y="4324075"/>
                </a:lnTo>
                <a:cubicBezTo>
                  <a:pt x="107149" y="4324075"/>
                  <a:pt x="0" y="4217687"/>
                  <a:pt x="0" y="4086452"/>
                </a:cubicBezTo>
                <a:lnTo>
                  <a:pt x="0" y="237657"/>
                </a:lnTo>
                <a:cubicBezTo>
                  <a:pt x="0" y="106421"/>
                  <a:pt x="107149" y="33"/>
                  <a:pt x="239324" y="33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5ED630-B97D-4897-923E-5BB43BD50A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8000" y="693420"/>
            <a:ext cx="2560320" cy="5349240"/>
          </a:xfrm>
          <a:custGeom>
            <a:avLst/>
            <a:gdLst>
              <a:gd name="connsiteX0" fmla="*/ 297535 w 2560320"/>
              <a:gd name="connsiteY0" fmla="*/ 41 h 5349240"/>
              <a:gd name="connsiteX1" fmla="*/ 682356 w 2560320"/>
              <a:gd name="connsiteY1" fmla="*/ 41 h 5349240"/>
              <a:gd name="connsiteX2" fmla="*/ 759493 w 2560320"/>
              <a:gd name="connsiteY2" fmla="*/ 62035 h 5349240"/>
              <a:gd name="connsiteX3" fmla="*/ 913762 w 2560320"/>
              <a:gd name="connsiteY3" fmla="*/ 209641 h 5349240"/>
              <a:gd name="connsiteX4" fmla="*/ 1664356 w 2560320"/>
              <a:gd name="connsiteY4" fmla="*/ 209640 h 5349240"/>
              <a:gd name="connsiteX5" fmla="*/ 1803795 w 2560320"/>
              <a:gd name="connsiteY5" fmla="*/ 82700 h 5349240"/>
              <a:gd name="connsiteX6" fmla="*/ 1863130 w 2560320"/>
              <a:gd name="connsiteY6" fmla="*/ 41 h 5349240"/>
              <a:gd name="connsiteX7" fmla="*/ 2262785 w 2560320"/>
              <a:gd name="connsiteY7" fmla="*/ 41 h 5349240"/>
              <a:gd name="connsiteX8" fmla="*/ 2560320 w 2560320"/>
              <a:gd name="connsiteY8" fmla="*/ 294001 h 5349240"/>
              <a:gd name="connsiteX9" fmla="*/ 2560320 w 2560320"/>
              <a:gd name="connsiteY9" fmla="*/ 5055280 h 5349240"/>
              <a:gd name="connsiteX10" fmla="*/ 2262785 w 2560320"/>
              <a:gd name="connsiteY10" fmla="*/ 5349240 h 5349240"/>
              <a:gd name="connsiteX11" fmla="*/ 297535 w 2560320"/>
              <a:gd name="connsiteY11" fmla="*/ 5349240 h 5349240"/>
              <a:gd name="connsiteX12" fmla="*/ 0 w 2560320"/>
              <a:gd name="connsiteY12" fmla="*/ 5055280 h 5349240"/>
              <a:gd name="connsiteX13" fmla="*/ 0 w 2560320"/>
              <a:gd name="connsiteY13" fmla="*/ 294001 h 5349240"/>
              <a:gd name="connsiteX14" fmla="*/ 297535 w 2560320"/>
              <a:gd name="connsiteY14" fmla="*/ 41 h 53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0320" h="5349240">
                <a:moveTo>
                  <a:pt x="297535" y="41"/>
                </a:moveTo>
                <a:lnTo>
                  <a:pt x="682356" y="41"/>
                </a:lnTo>
                <a:cubicBezTo>
                  <a:pt x="758504" y="-944"/>
                  <a:pt x="763449" y="15785"/>
                  <a:pt x="759493" y="62035"/>
                </a:cubicBezTo>
                <a:cubicBezTo>
                  <a:pt x="764437" y="85651"/>
                  <a:pt x="733779" y="186024"/>
                  <a:pt x="913762" y="209641"/>
                </a:cubicBezTo>
                <a:lnTo>
                  <a:pt x="1664356" y="209640"/>
                </a:lnTo>
                <a:cubicBezTo>
                  <a:pt x="1741490" y="208656"/>
                  <a:pt x="1800831" y="148630"/>
                  <a:pt x="1803795" y="82700"/>
                </a:cubicBezTo>
                <a:cubicBezTo>
                  <a:pt x="1806762" y="29560"/>
                  <a:pt x="1788961" y="2993"/>
                  <a:pt x="1863130" y="41"/>
                </a:cubicBezTo>
                <a:lnTo>
                  <a:pt x="2262785" y="41"/>
                </a:lnTo>
                <a:cubicBezTo>
                  <a:pt x="2427109" y="41"/>
                  <a:pt x="2560320" y="131652"/>
                  <a:pt x="2560320" y="294001"/>
                </a:cubicBezTo>
                <a:lnTo>
                  <a:pt x="2560320" y="5055280"/>
                </a:lnTo>
                <a:cubicBezTo>
                  <a:pt x="2560320" y="5217630"/>
                  <a:pt x="2427109" y="5349240"/>
                  <a:pt x="2262785" y="5349240"/>
                </a:cubicBezTo>
                <a:lnTo>
                  <a:pt x="297535" y="5349240"/>
                </a:lnTo>
                <a:cubicBezTo>
                  <a:pt x="133211" y="5349240"/>
                  <a:pt x="0" y="5217630"/>
                  <a:pt x="0" y="5055280"/>
                </a:cubicBezTo>
                <a:lnTo>
                  <a:pt x="0" y="294001"/>
                </a:lnTo>
                <a:cubicBezTo>
                  <a:pt x="0" y="131652"/>
                  <a:pt x="133211" y="41"/>
                  <a:pt x="297535" y="41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D3889-0C03-E3FF-7D4C-6D0450A7F8A7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563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1072528-1AB0-60EA-EFDD-88089F3C0B2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79325" y="1232718"/>
            <a:ext cx="6808507" cy="4558482"/>
          </a:xfrm>
          <a:prstGeom prst="round2SameRect">
            <a:avLst>
              <a:gd name="adj1" fmla="val 4086"/>
              <a:gd name="adj2" fmla="val 0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1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76C08-22FC-3855-D237-690A3A77B818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357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14B3FA-E769-4B81-B522-8489C9679F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91400" y="549276"/>
            <a:ext cx="4105275" cy="5754942"/>
          </a:xfrm>
          <a:custGeom>
            <a:avLst/>
            <a:gdLst>
              <a:gd name="connsiteX0" fmla="*/ 1324990 w 4105275"/>
              <a:gd name="connsiteY0" fmla="*/ 0 h 5754942"/>
              <a:gd name="connsiteX1" fmla="*/ 4105275 w 4105275"/>
              <a:gd name="connsiteY1" fmla="*/ 0 h 5754942"/>
              <a:gd name="connsiteX2" fmla="*/ 4105275 w 4105275"/>
              <a:gd name="connsiteY2" fmla="*/ 5754942 h 5754942"/>
              <a:gd name="connsiteX3" fmla="*/ 0 w 4105275"/>
              <a:gd name="connsiteY3" fmla="*/ 5754942 h 575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75" h="5754942">
                <a:moveTo>
                  <a:pt x="1324990" y="0"/>
                </a:moveTo>
                <a:lnTo>
                  <a:pt x="4105275" y="0"/>
                </a:lnTo>
                <a:lnTo>
                  <a:pt x="4105275" y="5754942"/>
                </a:lnTo>
                <a:lnTo>
                  <a:pt x="0" y="5754942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8FE08-F26A-5C38-E559-EF51493395A3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942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10A3D9-A4E0-4B3C-BAAA-16431EF2AE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7881" y="0"/>
            <a:ext cx="3514520" cy="6858000"/>
          </a:xfrm>
          <a:custGeom>
            <a:avLst/>
            <a:gdLst>
              <a:gd name="connsiteX0" fmla="*/ 0 w 3514520"/>
              <a:gd name="connsiteY0" fmla="*/ 0 h 6858000"/>
              <a:gd name="connsiteX1" fmla="*/ 3514520 w 3514520"/>
              <a:gd name="connsiteY1" fmla="*/ 0 h 6858000"/>
              <a:gd name="connsiteX2" fmla="*/ 3514520 w 3514520"/>
              <a:gd name="connsiteY2" fmla="*/ 6858000 h 6858000"/>
              <a:gd name="connsiteX3" fmla="*/ 0 w 35145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520" h="6858000">
                <a:moveTo>
                  <a:pt x="0" y="0"/>
                </a:moveTo>
                <a:lnTo>
                  <a:pt x="3514520" y="0"/>
                </a:lnTo>
                <a:lnTo>
                  <a:pt x="35145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770A4F-E420-9233-33A2-1B0574828144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505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F675D-71BB-3DD0-3863-1B142E57D7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7699" y="469900"/>
            <a:ext cx="3949699" cy="5918200"/>
          </a:xfrm>
          <a:prstGeom prst="roundRect">
            <a:avLst>
              <a:gd name="adj" fmla="val 124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47514-D94F-D148-D5D5-492684D474E9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58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056BD-AEA7-F37A-6571-6E1F4EF81816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418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127A60-9C9D-48B2-A346-2EB283D5A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079" y="3148230"/>
            <a:ext cx="10813843" cy="3709770"/>
          </a:xfrm>
          <a:custGeom>
            <a:avLst/>
            <a:gdLst>
              <a:gd name="connsiteX0" fmla="*/ 0 w 10813843"/>
              <a:gd name="connsiteY0" fmla="*/ 0 h 3709770"/>
              <a:gd name="connsiteX1" fmla="*/ 10813843 w 10813843"/>
              <a:gd name="connsiteY1" fmla="*/ 0 h 3709770"/>
              <a:gd name="connsiteX2" fmla="*/ 10813843 w 10813843"/>
              <a:gd name="connsiteY2" fmla="*/ 3709770 h 3709770"/>
              <a:gd name="connsiteX3" fmla="*/ 0 w 10813843"/>
              <a:gd name="connsiteY3" fmla="*/ 3709770 h 370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3843" h="3709770">
                <a:moveTo>
                  <a:pt x="0" y="0"/>
                </a:moveTo>
                <a:lnTo>
                  <a:pt x="10813843" y="0"/>
                </a:lnTo>
                <a:lnTo>
                  <a:pt x="10813843" y="3709770"/>
                </a:lnTo>
                <a:lnTo>
                  <a:pt x="0" y="3709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CED8B-35AF-7898-4E2B-67C3DBDAA67E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45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CDF4E-3C34-4559-A906-5487554582EC}"/>
              </a:ext>
            </a:extLst>
          </p:cNvPr>
          <p:cNvSpPr/>
          <p:nvPr userDrawn="1"/>
        </p:nvSpPr>
        <p:spPr>
          <a:xfrm>
            <a:off x="7983537" y="0"/>
            <a:ext cx="420846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0" dist="165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6331E5-C381-4D72-BAC5-84963BDCE0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873126"/>
            <a:ext cx="5400676" cy="2872125"/>
          </a:xfrm>
          <a:custGeom>
            <a:avLst/>
            <a:gdLst>
              <a:gd name="connsiteX0" fmla="*/ 0 w 5400676"/>
              <a:gd name="connsiteY0" fmla="*/ 0 h 2872125"/>
              <a:gd name="connsiteX1" fmla="*/ 5400676 w 5400676"/>
              <a:gd name="connsiteY1" fmla="*/ 0 h 2872125"/>
              <a:gd name="connsiteX2" fmla="*/ 5400676 w 5400676"/>
              <a:gd name="connsiteY2" fmla="*/ 2872125 h 2872125"/>
              <a:gd name="connsiteX3" fmla="*/ 0 w 5400676"/>
              <a:gd name="connsiteY3" fmla="*/ 2872125 h 28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6" h="2872125">
                <a:moveTo>
                  <a:pt x="0" y="0"/>
                </a:moveTo>
                <a:lnTo>
                  <a:pt x="5400676" y="0"/>
                </a:lnTo>
                <a:lnTo>
                  <a:pt x="5400676" y="2872125"/>
                </a:lnTo>
                <a:lnTo>
                  <a:pt x="0" y="287212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D3153-5641-4C47-AA07-7B32757EF259}"/>
              </a:ext>
            </a:extLst>
          </p:cNvPr>
          <p:cNvSpPr txBox="1"/>
          <p:nvPr userDrawn="1"/>
        </p:nvSpPr>
        <p:spPr>
          <a:xfrm>
            <a:off x="10938345" y="159334"/>
            <a:ext cx="55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i="0" smtClean="0">
                <a:solidFill>
                  <a:schemeClr val="accent1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pPr algn="r"/>
              <a:t>‹#›</a:t>
            </a:fld>
            <a:endParaRPr lang="id-ID" sz="1600" b="0" i="0" dirty="0">
              <a:solidFill>
                <a:schemeClr val="accent1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19156-5376-1915-38A6-9CD2559D41F4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97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539B0AE-1E83-4254-8B59-BE1A7EED44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3016" y="873125"/>
            <a:ext cx="3663659" cy="2171700"/>
          </a:xfrm>
          <a:custGeom>
            <a:avLst/>
            <a:gdLst>
              <a:gd name="connsiteX0" fmla="*/ 0 w 3663659"/>
              <a:gd name="connsiteY0" fmla="*/ 0 h 2171700"/>
              <a:gd name="connsiteX1" fmla="*/ 3663659 w 3663659"/>
              <a:gd name="connsiteY1" fmla="*/ 0 h 2171700"/>
              <a:gd name="connsiteX2" fmla="*/ 3663659 w 3663659"/>
              <a:gd name="connsiteY2" fmla="*/ 2171700 h 2171700"/>
              <a:gd name="connsiteX3" fmla="*/ 0 w 3663659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659" h="2171700">
                <a:moveTo>
                  <a:pt x="0" y="0"/>
                </a:moveTo>
                <a:lnTo>
                  <a:pt x="3663659" y="0"/>
                </a:lnTo>
                <a:lnTo>
                  <a:pt x="3663659" y="2171700"/>
                </a:lnTo>
                <a:lnTo>
                  <a:pt x="0" y="21717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BFBFE5-6ED3-4118-8BA6-36098AC8F6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51775" y="873125"/>
            <a:ext cx="2171700" cy="2171700"/>
          </a:xfrm>
          <a:custGeom>
            <a:avLst/>
            <a:gdLst>
              <a:gd name="connsiteX0" fmla="*/ 0 w 2171700"/>
              <a:gd name="connsiteY0" fmla="*/ 0 h 2171700"/>
              <a:gd name="connsiteX1" fmla="*/ 2171700 w 2171700"/>
              <a:gd name="connsiteY1" fmla="*/ 0 h 2171700"/>
              <a:gd name="connsiteX2" fmla="*/ 2171700 w 2171700"/>
              <a:gd name="connsiteY2" fmla="*/ 2171700 h 2171700"/>
              <a:gd name="connsiteX3" fmla="*/ 0 w 21717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2171700">
                <a:moveTo>
                  <a:pt x="0" y="0"/>
                </a:moveTo>
                <a:lnTo>
                  <a:pt x="2171700" y="0"/>
                </a:lnTo>
                <a:lnTo>
                  <a:pt x="2171700" y="2171700"/>
                </a:lnTo>
                <a:lnTo>
                  <a:pt x="0" y="21717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92015B-496A-4600-97BA-A9E521846E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70534" y="873125"/>
            <a:ext cx="2171700" cy="4079875"/>
          </a:xfrm>
          <a:custGeom>
            <a:avLst/>
            <a:gdLst>
              <a:gd name="connsiteX0" fmla="*/ 0 w 2171700"/>
              <a:gd name="connsiteY0" fmla="*/ 0 h 4079875"/>
              <a:gd name="connsiteX1" fmla="*/ 2171700 w 2171700"/>
              <a:gd name="connsiteY1" fmla="*/ 0 h 4079875"/>
              <a:gd name="connsiteX2" fmla="*/ 2171700 w 2171700"/>
              <a:gd name="connsiteY2" fmla="*/ 4079875 h 4079875"/>
              <a:gd name="connsiteX3" fmla="*/ 0 w 2171700"/>
              <a:gd name="connsiteY3" fmla="*/ 4079875 h 407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4079875">
                <a:moveTo>
                  <a:pt x="0" y="0"/>
                </a:moveTo>
                <a:lnTo>
                  <a:pt x="2171700" y="0"/>
                </a:lnTo>
                <a:lnTo>
                  <a:pt x="2171700" y="4079875"/>
                </a:lnTo>
                <a:lnTo>
                  <a:pt x="0" y="407987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433FBF-C87E-4432-A2EE-16B3A607F8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4137025"/>
            <a:ext cx="2171700" cy="2171700"/>
          </a:xfrm>
          <a:custGeom>
            <a:avLst/>
            <a:gdLst>
              <a:gd name="connsiteX0" fmla="*/ 0 w 2171700"/>
              <a:gd name="connsiteY0" fmla="*/ 0 h 2171700"/>
              <a:gd name="connsiteX1" fmla="*/ 2171700 w 2171700"/>
              <a:gd name="connsiteY1" fmla="*/ 0 h 2171700"/>
              <a:gd name="connsiteX2" fmla="*/ 2171700 w 2171700"/>
              <a:gd name="connsiteY2" fmla="*/ 2171700 h 2171700"/>
              <a:gd name="connsiteX3" fmla="*/ 0 w 21717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2171700">
                <a:moveTo>
                  <a:pt x="0" y="0"/>
                </a:moveTo>
                <a:lnTo>
                  <a:pt x="2171700" y="0"/>
                </a:lnTo>
                <a:lnTo>
                  <a:pt x="2171700" y="2171700"/>
                </a:lnTo>
                <a:lnTo>
                  <a:pt x="0" y="21717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59EDCE-1BE4-47F6-8B8A-AC7D1C5953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325" y="1"/>
            <a:ext cx="2171700" cy="3933516"/>
          </a:xfrm>
          <a:custGeom>
            <a:avLst/>
            <a:gdLst>
              <a:gd name="connsiteX0" fmla="*/ 0 w 2171700"/>
              <a:gd name="connsiteY0" fmla="*/ 0 h 3933516"/>
              <a:gd name="connsiteX1" fmla="*/ 2171700 w 2171700"/>
              <a:gd name="connsiteY1" fmla="*/ 0 h 3933516"/>
              <a:gd name="connsiteX2" fmla="*/ 2171700 w 2171700"/>
              <a:gd name="connsiteY2" fmla="*/ 3933516 h 3933516"/>
              <a:gd name="connsiteX3" fmla="*/ 0 w 2171700"/>
              <a:gd name="connsiteY3" fmla="*/ 3933516 h 39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3933516">
                <a:moveTo>
                  <a:pt x="0" y="0"/>
                </a:moveTo>
                <a:lnTo>
                  <a:pt x="2171700" y="0"/>
                </a:lnTo>
                <a:lnTo>
                  <a:pt x="2171700" y="3933516"/>
                </a:lnTo>
                <a:lnTo>
                  <a:pt x="0" y="3933516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075D3-E17A-385E-044C-5AB4F29253E3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05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0E0BAD-222B-4085-A3CF-4DC6BF7E7D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798" y="2183664"/>
            <a:ext cx="1827116" cy="2739692"/>
          </a:xfrm>
          <a:custGeom>
            <a:avLst/>
            <a:gdLst>
              <a:gd name="connsiteX0" fmla="*/ 0 w 1827116"/>
              <a:gd name="connsiteY0" fmla="*/ 0 h 2739692"/>
              <a:gd name="connsiteX1" fmla="*/ 1827116 w 1827116"/>
              <a:gd name="connsiteY1" fmla="*/ 0 h 2739692"/>
              <a:gd name="connsiteX2" fmla="*/ 1827116 w 1827116"/>
              <a:gd name="connsiteY2" fmla="*/ 2739692 h 2739692"/>
              <a:gd name="connsiteX3" fmla="*/ 0 w 1827116"/>
              <a:gd name="connsiteY3" fmla="*/ 2739692 h 273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16" h="2739692">
                <a:moveTo>
                  <a:pt x="0" y="0"/>
                </a:moveTo>
                <a:lnTo>
                  <a:pt x="1827116" y="0"/>
                </a:lnTo>
                <a:lnTo>
                  <a:pt x="1827116" y="2739692"/>
                </a:lnTo>
                <a:lnTo>
                  <a:pt x="0" y="2739692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E44E5A-9A53-40C9-9467-ABDB06FE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0423" y="2183664"/>
            <a:ext cx="1827116" cy="2739692"/>
          </a:xfrm>
          <a:custGeom>
            <a:avLst/>
            <a:gdLst>
              <a:gd name="connsiteX0" fmla="*/ 0 w 1827116"/>
              <a:gd name="connsiteY0" fmla="*/ 0 h 2739692"/>
              <a:gd name="connsiteX1" fmla="*/ 1827116 w 1827116"/>
              <a:gd name="connsiteY1" fmla="*/ 0 h 2739692"/>
              <a:gd name="connsiteX2" fmla="*/ 1827116 w 1827116"/>
              <a:gd name="connsiteY2" fmla="*/ 2739692 h 2739692"/>
              <a:gd name="connsiteX3" fmla="*/ 0 w 1827116"/>
              <a:gd name="connsiteY3" fmla="*/ 2739692 h 273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16" h="2739692">
                <a:moveTo>
                  <a:pt x="0" y="0"/>
                </a:moveTo>
                <a:lnTo>
                  <a:pt x="1827116" y="0"/>
                </a:lnTo>
                <a:lnTo>
                  <a:pt x="1827116" y="2739692"/>
                </a:lnTo>
                <a:lnTo>
                  <a:pt x="0" y="2739692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B7461D-A0A7-4EA3-9B88-2BC1A5346F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91048" y="2183664"/>
            <a:ext cx="1827116" cy="2739692"/>
          </a:xfrm>
          <a:custGeom>
            <a:avLst/>
            <a:gdLst>
              <a:gd name="connsiteX0" fmla="*/ 0 w 1827116"/>
              <a:gd name="connsiteY0" fmla="*/ 0 h 2739692"/>
              <a:gd name="connsiteX1" fmla="*/ 1827116 w 1827116"/>
              <a:gd name="connsiteY1" fmla="*/ 0 h 2739692"/>
              <a:gd name="connsiteX2" fmla="*/ 1827116 w 1827116"/>
              <a:gd name="connsiteY2" fmla="*/ 2739692 h 2739692"/>
              <a:gd name="connsiteX3" fmla="*/ 0 w 1827116"/>
              <a:gd name="connsiteY3" fmla="*/ 2739692 h 273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16" h="2739692">
                <a:moveTo>
                  <a:pt x="0" y="0"/>
                </a:moveTo>
                <a:lnTo>
                  <a:pt x="1827116" y="0"/>
                </a:lnTo>
                <a:lnTo>
                  <a:pt x="1827116" y="2739692"/>
                </a:lnTo>
                <a:lnTo>
                  <a:pt x="0" y="2739692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1ED73A-C709-4EBA-A6A8-D78B65FE75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9173" y="2183664"/>
            <a:ext cx="1827116" cy="2739692"/>
          </a:xfrm>
          <a:custGeom>
            <a:avLst/>
            <a:gdLst>
              <a:gd name="connsiteX0" fmla="*/ 0 w 1827116"/>
              <a:gd name="connsiteY0" fmla="*/ 0 h 2739692"/>
              <a:gd name="connsiteX1" fmla="*/ 1827116 w 1827116"/>
              <a:gd name="connsiteY1" fmla="*/ 0 h 2739692"/>
              <a:gd name="connsiteX2" fmla="*/ 1827116 w 1827116"/>
              <a:gd name="connsiteY2" fmla="*/ 2739692 h 2739692"/>
              <a:gd name="connsiteX3" fmla="*/ 0 w 1827116"/>
              <a:gd name="connsiteY3" fmla="*/ 2739692 h 273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16" h="2739692">
                <a:moveTo>
                  <a:pt x="0" y="0"/>
                </a:moveTo>
                <a:lnTo>
                  <a:pt x="1827116" y="0"/>
                </a:lnTo>
                <a:lnTo>
                  <a:pt x="1827116" y="2739692"/>
                </a:lnTo>
                <a:lnTo>
                  <a:pt x="0" y="2739692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722D5-7629-C2E7-11F5-481E2281A961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84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96E758-5473-4BE1-AAA7-E96A7BB308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5075" y="1212057"/>
            <a:ext cx="2955924" cy="4433886"/>
          </a:xfrm>
          <a:custGeom>
            <a:avLst/>
            <a:gdLst>
              <a:gd name="connsiteX0" fmla="*/ 0 w 2955924"/>
              <a:gd name="connsiteY0" fmla="*/ 0 h 4433886"/>
              <a:gd name="connsiteX1" fmla="*/ 2955924 w 2955924"/>
              <a:gd name="connsiteY1" fmla="*/ 0 h 4433886"/>
              <a:gd name="connsiteX2" fmla="*/ 2955924 w 2955924"/>
              <a:gd name="connsiteY2" fmla="*/ 4433886 h 4433886"/>
              <a:gd name="connsiteX3" fmla="*/ 0 w 2955924"/>
              <a:gd name="connsiteY3" fmla="*/ 4433886 h 443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924" h="4433886">
                <a:moveTo>
                  <a:pt x="0" y="0"/>
                </a:moveTo>
                <a:lnTo>
                  <a:pt x="2955924" y="0"/>
                </a:lnTo>
                <a:lnTo>
                  <a:pt x="2955924" y="4433886"/>
                </a:lnTo>
                <a:lnTo>
                  <a:pt x="0" y="4433886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342B0-5A50-611D-946F-2D7624F219C7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0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FDDC85-6EA8-48F5-8790-C8E940905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8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ACF79DD-FED5-4A27-AF36-D3C5599F68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F3402C-4076-4240-9913-BC3418D3F0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384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4D8CAC-184E-4A28-9D23-9F6398762C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40C969-9BE7-4229-A51C-AAA98CFD67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d-ID" dirty="0"/>
              <a:t>Insert Image Here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9B47C-1200-4821-8967-0992690BCF4D}"/>
              </a:ext>
            </a:extLst>
          </p:cNvPr>
          <p:cNvSpPr txBox="1"/>
          <p:nvPr userDrawn="1"/>
        </p:nvSpPr>
        <p:spPr>
          <a:xfrm>
            <a:off x="10938345" y="159334"/>
            <a:ext cx="55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i="0" smtClean="0">
                <a:solidFill>
                  <a:schemeClr val="accent1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pPr algn="r"/>
              <a:t>‹#›</a:t>
            </a:fld>
            <a:endParaRPr lang="id-ID" sz="1600" b="0" i="0" dirty="0">
              <a:solidFill>
                <a:schemeClr val="accent1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ED5C6-9930-7354-C6F8-9BE11F7C6998}"/>
              </a:ext>
            </a:extLst>
          </p:cNvPr>
          <p:cNvSpPr txBox="1"/>
          <p:nvPr userDrawn="1"/>
        </p:nvSpPr>
        <p:spPr>
          <a:xfrm>
            <a:off x="0" y="6604084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buNone/>
            </a:pPr>
            <a:r>
              <a:rPr lang="en-US" sz="1000" kern="1200" dirty="0">
                <a:solidFill>
                  <a:srgbClr val="BFBFBF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© 2025 Sheronda “Shay” Ervin, MS, EA | All Rights Reserved | For educational purposes only. Not legal, financial, or tax advice. | Unauthorized copying or distribution is strictly prohibited.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47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0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6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715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714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242">
          <p15:clr>
            <a:srgbClr val="F26B43"/>
          </p15:clr>
        </p15:guide>
        <p15:guide id="6" pos="438">
          <p15:clr>
            <a:srgbClr val="F26B43"/>
          </p15:clr>
        </p15:guide>
        <p15:guide id="7" pos="778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9D28073-A2D0-42E1-B36C-6887578E31A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" b="7733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AC332-E45B-4522-B273-E7DF9BA245FA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71000"/>
                </a:schemeClr>
              </a:gs>
              <a:gs pos="90000">
                <a:schemeClr val="tx1">
                  <a:lumMod val="95000"/>
                  <a:lumOff val="5000"/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B8F11A-DB1B-4534-B598-525B82C95630}"/>
              </a:ext>
            </a:extLst>
          </p:cNvPr>
          <p:cNvSpPr/>
          <p:nvPr/>
        </p:nvSpPr>
        <p:spPr>
          <a:xfrm>
            <a:off x="297656" y="290512"/>
            <a:ext cx="11596688" cy="6276975"/>
          </a:xfrm>
          <a:prstGeom prst="rect">
            <a:avLst/>
          </a:prstGeom>
          <a:noFill/>
          <a:ln w="6350">
            <a:solidFill>
              <a:srgbClr val="F8C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197FDC-B8F3-4FC8-A80F-7D6D425BE831}"/>
              </a:ext>
            </a:extLst>
          </p:cNvPr>
          <p:cNvSpPr/>
          <p:nvPr/>
        </p:nvSpPr>
        <p:spPr>
          <a:xfrm rot="10800000" flipH="1">
            <a:off x="1" y="0"/>
            <a:ext cx="1698878" cy="1781176"/>
          </a:xfrm>
          <a:custGeom>
            <a:avLst/>
            <a:gdLst>
              <a:gd name="connsiteX0" fmla="*/ 0 w 867822"/>
              <a:gd name="connsiteY0" fmla="*/ 3769287 h 3769287"/>
              <a:gd name="connsiteX1" fmla="*/ 867822 w 867822"/>
              <a:gd name="connsiteY1" fmla="*/ 3769287 h 3769287"/>
              <a:gd name="connsiteX2" fmla="*/ 0 w 867822"/>
              <a:gd name="connsiteY2" fmla="*/ 0 h 3769287"/>
              <a:gd name="connsiteX3" fmla="*/ 0 w 867822"/>
              <a:gd name="connsiteY3" fmla="*/ 2 h 376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822" h="3769287">
                <a:moveTo>
                  <a:pt x="0" y="3769287"/>
                </a:moveTo>
                <a:lnTo>
                  <a:pt x="867822" y="3769287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54000">
                <a:schemeClr val="accent3"/>
              </a:gs>
              <a:gs pos="77000">
                <a:schemeClr val="accent1"/>
              </a:gs>
              <a:gs pos="94000">
                <a:schemeClr val="accent3"/>
              </a:gs>
              <a:gs pos="45000">
                <a:schemeClr val="accent3"/>
              </a:gs>
              <a:gs pos="20000">
                <a:schemeClr val="accent1"/>
              </a:gs>
              <a:gs pos="8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C13A27-74D2-49B5-937E-28220CED3355}"/>
              </a:ext>
            </a:extLst>
          </p:cNvPr>
          <p:cNvSpPr/>
          <p:nvPr/>
        </p:nvSpPr>
        <p:spPr>
          <a:xfrm flipH="1">
            <a:off x="10493121" y="5076824"/>
            <a:ext cx="1698878" cy="1781176"/>
          </a:xfrm>
          <a:custGeom>
            <a:avLst/>
            <a:gdLst>
              <a:gd name="connsiteX0" fmla="*/ 0 w 867822"/>
              <a:gd name="connsiteY0" fmla="*/ 3769287 h 3769287"/>
              <a:gd name="connsiteX1" fmla="*/ 867822 w 867822"/>
              <a:gd name="connsiteY1" fmla="*/ 3769287 h 3769287"/>
              <a:gd name="connsiteX2" fmla="*/ 0 w 867822"/>
              <a:gd name="connsiteY2" fmla="*/ 0 h 3769287"/>
              <a:gd name="connsiteX3" fmla="*/ 0 w 867822"/>
              <a:gd name="connsiteY3" fmla="*/ 2 h 376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822" h="3769287">
                <a:moveTo>
                  <a:pt x="0" y="3769287"/>
                </a:moveTo>
                <a:lnTo>
                  <a:pt x="867822" y="3769287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54000">
                <a:schemeClr val="accent3"/>
              </a:gs>
              <a:gs pos="77000">
                <a:schemeClr val="accent1"/>
              </a:gs>
              <a:gs pos="94000">
                <a:schemeClr val="accent3"/>
              </a:gs>
              <a:gs pos="45000">
                <a:schemeClr val="accent3"/>
              </a:gs>
              <a:gs pos="20000">
                <a:schemeClr val="accent1"/>
              </a:gs>
              <a:gs pos="8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77D3F431-123A-47FD-ADC0-3B8C5CDA18E2}"/>
              </a:ext>
            </a:extLst>
          </p:cNvPr>
          <p:cNvSpPr/>
          <p:nvPr/>
        </p:nvSpPr>
        <p:spPr>
          <a:xfrm rot="10800000">
            <a:off x="1532290" y="4615561"/>
            <a:ext cx="8960829" cy="963334"/>
          </a:xfrm>
          <a:prstGeom prst="round2SameRect">
            <a:avLst>
              <a:gd name="adj1" fmla="val 5556"/>
              <a:gd name="adj2" fmla="val 17552"/>
            </a:avLst>
          </a:prstGeom>
          <a:gradFill>
            <a:gsLst>
              <a:gs pos="0">
                <a:sysClr val="windowText" lastClr="000000">
                  <a:alpha val="52000"/>
                </a:sysClr>
              </a:gs>
              <a:gs pos="55000">
                <a:sysClr val="windowText" lastClr="000000">
                  <a:lumMod val="95000"/>
                  <a:lumOff val="5000"/>
                  <a:alpha val="45000"/>
                </a:sysClr>
              </a:gs>
              <a:gs pos="100000">
                <a:srgbClr val="EFCA39">
                  <a:alpha val="18000"/>
                </a:srgbClr>
              </a:gs>
            </a:gsLst>
            <a:lin ang="16200000" scaled="0"/>
          </a:gradFill>
          <a:ln w="12700" cap="flat" cmpd="sng" algn="ctr">
            <a:solidFill>
              <a:srgbClr val="75501E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D4150-A2EB-2B24-742F-7D14D6A7A01E}"/>
              </a:ext>
            </a:extLst>
          </p:cNvPr>
          <p:cNvSpPr txBox="1"/>
          <p:nvPr/>
        </p:nvSpPr>
        <p:spPr>
          <a:xfrm>
            <a:off x="2486929" y="2367245"/>
            <a:ext cx="72181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8C522"/>
                </a:solidFill>
              </a:rPr>
              <a:t>Global </a:t>
            </a:r>
            <a:r>
              <a:rPr lang="en-US" sz="4800" b="1" dirty="0" err="1">
                <a:solidFill>
                  <a:srgbClr val="F8C522"/>
                </a:solidFill>
              </a:rPr>
              <a:t>TAXpreneur</a:t>
            </a:r>
            <a:r>
              <a:rPr lang="en-US" sz="4800" b="1" dirty="0">
                <a:solidFill>
                  <a:srgbClr val="F8C522"/>
                </a:solidFill>
              </a:rPr>
              <a:t> CEO Academy</a:t>
            </a:r>
            <a:r>
              <a:rPr lang="en-US" sz="4800" b="1" kern="100" dirty="0">
                <a:solidFill>
                  <a:srgbClr val="F8C52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1A181-BEED-9B60-761D-BCE13BC080EC}"/>
              </a:ext>
            </a:extLst>
          </p:cNvPr>
          <p:cNvSpPr txBox="1"/>
          <p:nvPr/>
        </p:nvSpPr>
        <p:spPr>
          <a:xfrm>
            <a:off x="2091994" y="6150255"/>
            <a:ext cx="85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SKiYY Coaching and TAXcellent Financial Services, LLC, 2025. All rights reserved.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A6F035C-6F68-4E9F-BF5D-A239241C6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3203" y="592612"/>
            <a:ext cx="2136506" cy="1372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44ED4-189A-2E84-7873-A99640116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1" y="652009"/>
            <a:ext cx="3776602" cy="13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4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D1394-5316-BC67-FE43-B3A1AF03D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B468E47-3955-2106-EB1D-B81BBEC7F3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" b="7733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3E9638-B30E-C21F-08C7-14406E54C1DE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71000"/>
                </a:schemeClr>
              </a:gs>
              <a:gs pos="90000">
                <a:schemeClr val="tx1">
                  <a:lumMod val="95000"/>
                  <a:lumOff val="5000"/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E5F9E-3AE1-71C5-FCFA-0C0BABB11346}"/>
              </a:ext>
            </a:extLst>
          </p:cNvPr>
          <p:cNvSpPr/>
          <p:nvPr/>
        </p:nvSpPr>
        <p:spPr>
          <a:xfrm>
            <a:off x="297656" y="290512"/>
            <a:ext cx="11596688" cy="6276975"/>
          </a:xfrm>
          <a:prstGeom prst="rect">
            <a:avLst/>
          </a:prstGeom>
          <a:noFill/>
          <a:ln w="6350">
            <a:solidFill>
              <a:srgbClr val="F8C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99E718-CAC9-01EE-1825-3BD4A32A4C49}"/>
              </a:ext>
            </a:extLst>
          </p:cNvPr>
          <p:cNvSpPr/>
          <p:nvPr/>
        </p:nvSpPr>
        <p:spPr>
          <a:xfrm rot="10800000" flipH="1">
            <a:off x="1" y="0"/>
            <a:ext cx="1698878" cy="1781176"/>
          </a:xfrm>
          <a:custGeom>
            <a:avLst/>
            <a:gdLst>
              <a:gd name="connsiteX0" fmla="*/ 0 w 867822"/>
              <a:gd name="connsiteY0" fmla="*/ 3769287 h 3769287"/>
              <a:gd name="connsiteX1" fmla="*/ 867822 w 867822"/>
              <a:gd name="connsiteY1" fmla="*/ 3769287 h 3769287"/>
              <a:gd name="connsiteX2" fmla="*/ 0 w 867822"/>
              <a:gd name="connsiteY2" fmla="*/ 0 h 3769287"/>
              <a:gd name="connsiteX3" fmla="*/ 0 w 867822"/>
              <a:gd name="connsiteY3" fmla="*/ 2 h 376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822" h="3769287">
                <a:moveTo>
                  <a:pt x="0" y="3769287"/>
                </a:moveTo>
                <a:lnTo>
                  <a:pt x="867822" y="3769287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54000">
                <a:schemeClr val="accent3"/>
              </a:gs>
              <a:gs pos="77000">
                <a:schemeClr val="accent1"/>
              </a:gs>
              <a:gs pos="94000">
                <a:schemeClr val="accent3"/>
              </a:gs>
              <a:gs pos="45000">
                <a:schemeClr val="accent3"/>
              </a:gs>
              <a:gs pos="20000">
                <a:schemeClr val="accent1"/>
              </a:gs>
              <a:gs pos="8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C489F4-EB06-B1E5-F8D6-DAFB142FF15B}"/>
              </a:ext>
            </a:extLst>
          </p:cNvPr>
          <p:cNvSpPr/>
          <p:nvPr/>
        </p:nvSpPr>
        <p:spPr>
          <a:xfrm flipH="1">
            <a:off x="10493121" y="5076824"/>
            <a:ext cx="1698878" cy="1781176"/>
          </a:xfrm>
          <a:custGeom>
            <a:avLst/>
            <a:gdLst>
              <a:gd name="connsiteX0" fmla="*/ 0 w 867822"/>
              <a:gd name="connsiteY0" fmla="*/ 3769287 h 3769287"/>
              <a:gd name="connsiteX1" fmla="*/ 867822 w 867822"/>
              <a:gd name="connsiteY1" fmla="*/ 3769287 h 3769287"/>
              <a:gd name="connsiteX2" fmla="*/ 0 w 867822"/>
              <a:gd name="connsiteY2" fmla="*/ 0 h 3769287"/>
              <a:gd name="connsiteX3" fmla="*/ 0 w 867822"/>
              <a:gd name="connsiteY3" fmla="*/ 2 h 376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822" h="3769287">
                <a:moveTo>
                  <a:pt x="0" y="3769287"/>
                </a:moveTo>
                <a:lnTo>
                  <a:pt x="867822" y="3769287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54000">
                <a:schemeClr val="accent3"/>
              </a:gs>
              <a:gs pos="77000">
                <a:schemeClr val="accent1"/>
              </a:gs>
              <a:gs pos="94000">
                <a:schemeClr val="accent3"/>
              </a:gs>
              <a:gs pos="45000">
                <a:schemeClr val="accent3"/>
              </a:gs>
              <a:gs pos="20000">
                <a:schemeClr val="accent1"/>
              </a:gs>
              <a:gs pos="8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1500BA36-F193-CFF5-A332-51774A198F6A}"/>
              </a:ext>
            </a:extLst>
          </p:cNvPr>
          <p:cNvSpPr/>
          <p:nvPr/>
        </p:nvSpPr>
        <p:spPr>
          <a:xfrm rot="10800000">
            <a:off x="1532290" y="4615561"/>
            <a:ext cx="8960829" cy="963334"/>
          </a:xfrm>
          <a:prstGeom prst="round2SameRect">
            <a:avLst>
              <a:gd name="adj1" fmla="val 5556"/>
              <a:gd name="adj2" fmla="val 17552"/>
            </a:avLst>
          </a:prstGeom>
          <a:gradFill>
            <a:gsLst>
              <a:gs pos="0">
                <a:sysClr val="windowText" lastClr="000000">
                  <a:alpha val="52000"/>
                </a:sysClr>
              </a:gs>
              <a:gs pos="55000">
                <a:sysClr val="windowText" lastClr="000000">
                  <a:lumMod val="95000"/>
                  <a:lumOff val="5000"/>
                  <a:alpha val="45000"/>
                </a:sysClr>
              </a:gs>
              <a:gs pos="100000">
                <a:srgbClr val="EFCA39">
                  <a:alpha val="18000"/>
                </a:srgbClr>
              </a:gs>
            </a:gsLst>
            <a:lin ang="16200000" scaled="0"/>
          </a:gradFill>
          <a:ln w="12700" cap="flat" cmpd="sng" algn="ctr">
            <a:solidFill>
              <a:srgbClr val="75501E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27D3FD-BA82-9B0E-0789-B9A50A0E5C07}"/>
              </a:ext>
            </a:extLst>
          </p:cNvPr>
          <p:cNvSpPr txBox="1"/>
          <p:nvPr/>
        </p:nvSpPr>
        <p:spPr>
          <a:xfrm>
            <a:off x="2486929" y="2367245"/>
            <a:ext cx="72181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8C522"/>
                </a:solidFill>
              </a:rPr>
              <a:t>Global </a:t>
            </a:r>
            <a:r>
              <a:rPr lang="en-US" sz="4800" b="1" dirty="0" err="1">
                <a:solidFill>
                  <a:srgbClr val="F8C522"/>
                </a:solidFill>
              </a:rPr>
              <a:t>TAXpreneur</a:t>
            </a:r>
            <a:r>
              <a:rPr lang="en-US" sz="4800" b="1" dirty="0">
                <a:solidFill>
                  <a:srgbClr val="F8C522"/>
                </a:solidFill>
              </a:rPr>
              <a:t> Academy</a:t>
            </a:r>
            <a:r>
              <a:rPr lang="en-US" sz="4800" b="1" kern="100" dirty="0">
                <a:solidFill>
                  <a:srgbClr val="F8C52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2C21-60A3-4B0A-10D4-72B431804A59}"/>
              </a:ext>
            </a:extLst>
          </p:cNvPr>
          <p:cNvSpPr txBox="1"/>
          <p:nvPr/>
        </p:nvSpPr>
        <p:spPr>
          <a:xfrm>
            <a:off x="2091994" y="6150255"/>
            <a:ext cx="85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SKiYY Coaching and TAXcellent Financial Services, LLC, 2025. All rights reserved.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6D9E1A-A2CF-C5E1-CE4E-72BD7DA21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3203" y="592612"/>
            <a:ext cx="2136506" cy="1372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1A48D-5CB0-99AC-8435-2B91A8D61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1" y="652009"/>
            <a:ext cx="3776602" cy="13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23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ldsa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E51D"/>
      </a:accent1>
      <a:accent2>
        <a:srgbClr val="FFC303"/>
      </a:accent2>
      <a:accent3>
        <a:srgbClr val="E99E1C"/>
      </a:accent3>
      <a:accent4>
        <a:srgbClr val="C5C314"/>
      </a:accent4>
      <a:accent5>
        <a:srgbClr val="DBAE7B"/>
      </a:accent5>
      <a:accent6>
        <a:srgbClr val="C0A279"/>
      </a:accent6>
      <a:hlink>
        <a:srgbClr val="0563C1"/>
      </a:hlink>
      <a:folHlink>
        <a:srgbClr val="954F72"/>
      </a:folHlink>
    </a:clrScheme>
    <a:fontScheme name="Custom 11">
      <a:majorFont>
        <a:latin typeface="Playfair Display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18472</TotalTime>
  <Words>47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Open Sans</vt:lpstr>
      <vt:lpstr>Roboto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</dc:creator>
  <cp:lastModifiedBy>Sheronda Shay</cp:lastModifiedBy>
  <cp:revision>43</cp:revision>
  <dcterms:created xsi:type="dcterms:W3CDTF">2025-10-03T08:13:17Z</dcterms:created>
  <dcterms:modified xsi:type="dcterms:W3CDTF">2025-11-11T15:19:38Z</dcterms:modified>
</cp:coreProperties>
</file>